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6" r:id="rId2"/>
    <p:sldId id="304" r:id="rId3"/>
  </p:sldIdLst>
  <p:sldSz cx="6858000" cy="9144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 Helen Kristoffersen" initials="AH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8783" autoAdjust="0"/>
    <p:restoredTop sz="97122" autoAdjust="0"/>
  </p:normalViewPr>
  <p:slideViewPr>
    <p:cSldViewPr>
      <p:cViewPr varScale="1">
        <p:scale>
          <a:sx n="82" d="100"/>
          <a:sy n="82" d="100"/>
        </p:scale>
        <p:origin x="-255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5518A-F473-41FA-A0F2-71EB353E9E94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858F6-4EB5-465C-9AF0-7CC0DEE75F4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4664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7850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0062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9348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478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712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4261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905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0242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5376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0822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7246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6EE3-02E7-4897-965F-B6595A9E71FC}" type="datetimeFigureOut">
              <a:rPr lang="nb-NO" smtClean="0"/>
              <a:t>21.08.2017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417EA-3CC3-4779-B99D-29C1615B9A2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771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898" y="485026"/>
            <a:ext cx="3434102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314" y="3367926"/>
            <a:ext cx="3453686" cy="291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271330"/>
            <a:ext cx="3422365" cy="290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5025"/>
            <a:ext cx="3414713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7925"/>
            <a:ext cx="3430018" cy="291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315" y="6271330"/>
            <a:ext cx="3453685" cy="288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kstSylinder 11"/>
          <p:cNvSpPr txBox="1"/>
          <p:nvPr/>
        </p:nvSpPr>
        <p:spPr>
          <a:xfrm>
            <a:off x="39994" y="545084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A</a:t>
            </a:r>
            <a:endParaRPr lang="nb-NO" b="1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3443155" y="545084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B</a:t>
            </a:r>
            <a:endParaRPr lang="nb-NO" b="1" dirty="0"/>
          </a:p>
        </p:txBody>
      </p:sp>
      <p:sp>
        <p:nvSpPr>
          <p:cNvPr id="14" name="TekstSylinder 13"/>
          <p:cNvSpPr txBox="1"/>
          <p:nvPr/>
        </p:nvSpPr>
        <p:spPr>
          <a:xfrm>
            <a:off x="41245" y="3385406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C</a:t>
            </a:r>
            <a:endParaRPr lang="nb-NO" b="1" dirty="0"/>
          </a:p>
        </p:txBody>
      </p:sp>
      <p:sp>
        <p:nvSpPr>
          <p:cNvPr id="15" name="TekstSylinder 14"/>
          <p:cNvSpPr txBox="1"/>
          <p:nvPr/>
        </p:nvSpPr>
        <p:spPr>
          <a:xfrm>
            <a:off x="3474034" y="3436168"/>
            <a:ext cx="11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D</a:t>
            </a:r>
            <a:endParaRPr lang="nb-NO" b="1" dirty="0"/>
          </a:p>
        </p:txBody>
      </p:sp>
      <p:sp>
        <p:nvSpPr>
          <p:cNvPr id="16" name="TekstSylinder 15"/>
          <p:cNvSpPr txBox="1"/>
          <p:nvPr/>
        </p:nvSpPr>
        <p:spPr>
          <a:xfrm>
            <a:off x="3451576" y="6285787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F</a:t>
            </a:r>
            <a:endParaRPr lang="nb-NO" b="1" dirty="0"/>
          </a:p>
        </p:txBody>
      </p:sp>
      <p:sp>
        <p:nvSpPr>
          <p:cNvPr id="17" name="TekstSylinder 16"/>
          <p:cNvSpPr txBox="1"/>
          <p:nvPr/>
        </p:nvSpPr>
        <p:spPr>
          <a:xfrm>
            <a:off x="39994" y="6285787"/>
            <a:ext cx="16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E</a:t>
            </a:r>
            <a:endParaRPr lang="nb-NO" b="1" dirty="0"/>
          </a:p>
        </p:txBody>
      </p:sp>
      <p:sp>
        <p:nvSpPr>
          <p:cNvPr id="18" name="TekstSylinder 17"/>
          <p:cNvSpPr txBox="1"/>
          <p:nvPr/>
        </p:nvSpPr>
        <p:spPr>
          <a:xfrm>
            <a:off x="-1" y="197258"/>
            <a:ext cx="6356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/>
              <a:t>Supplemental </a:t>
            </a:r>
            <a:r>
              <a:rPr lang="nb-NO" sz="1200" b="1" dirty="0" err="1" smtClean="0"/>
              <a:t>Figure</a:t>
            </a:r>
            <a:r>
              <a:rPr lang="nb-NO" sz="1200" b="1" dirty="0" smtClean="0"/>
              <a:t> 1. </a:t>
            </a:r>
          </a:p>
        </p:txBody>
      </p:sp>
    </p:spTree>
    <p:extLst>
      <p:ext uri="{BB962C8B-B14F-4D97-AF65-F5344CB8AC3E}">
        <p14:creationId xmlns:p14="http://schemas.microsoft.com/office/powerpoint/2010/main" val="26410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294" y="1300406"/>
            <a:ext cx="3399216" cy="289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45" y="4183306"/>
            <a:ext cx="3408363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kstSylinder 5"/>
          <p:cNvSpPr txBox="1"/>
          <p:nvPr/>
        </p:nvSpPr>
        <p:spPr>
          <a:xfrm>
            <a:off x="-9298" y="4200926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I</a:t>
            </a:r>
            <a:endParaRPr lang="nb-NO" b="1" dirty="0"/>
          </a:p>
        </p:txBody>
      </p:sp>
      <p:sp>
        <p:nvSpPr>
          <p:cNvPr id="7" name="TekstSylinder 6"/>
          <p:cNvSpPr txBox="1"/>
          <p:nvPr/>
        </p:nvSpPr>
        <p:spPr>
          <a:xfrm>
            <a:off x="3396126" y="1330383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H</a:t>
            </a:r>
            <a:endParaRPr lang="nb-NO" b="1" dirty="0"/>
          </a:p>
        </p:txBody>
      </p:sp>
      <p:sp>
        <p:nvSpPr>
          <p:cNvPr id="9" name="TekstSylinder 8"/>
          <p:cNvSpPr txBox="1"/>
          <p:nvPr/>
        </p:nvSpPr>
        <p:spPr>
          <a:xfrm>
            <a:off x="3389918" y="4183306"/>
            <a:ext cx="34680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</a:t>
            </a:r>
            <a:r>
              <a:rPr lang="nb-NO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nb-NO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Cumulated fractions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within-person standard deviation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(SD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SD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APTT1 (A),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APTT2 (B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PT1 (C),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PT2 (D),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INR1 (E),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INR2 (F),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Fibrinogen (G),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FVIII:C (H) and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vWF:Ag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(I)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17-19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nonpregnant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women.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expected distribution of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deviation ((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pooled SD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)*√(Chi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variances of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homogeneous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all the parameters (p&gt;0.01; Bartlett’s test).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multiples of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lnMoM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natural logarithm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nb-NO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</a:t>
            </a:r>
            <a:r>
              <a:rPr lang="nb-NO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APTT, activated partial thromboplastin time, PT, prothrombin time, INR, international normalised ratio, FVIII:C, Factor VIII clot,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vWF:Ag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Willebrand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factor antigen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45" y="1300406"/>
            <a:ext cx="3408363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Sylinder 7"/>
          <p:cNvSpPr txBox="1"/>
          <p:nvPr/>
        </p:nvSpPr>
        <p:spPr>
          <a:xfrm>
            <a:off x="8656" y="1330383"/>
            <a:ext cx="1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/>
              <a:t>G</a:t>
            </a:r>
            <a:endParaRPr lang="nb-NO" b="1" dirty="0"/>
          </a:p>
        </p:txBody>
      </p:sp>
    </p:spTree>
    <p:extLst>
      <p:ext uri="{BB962C8B-B14F-4D97-AF65-F5344CB8AC3E}">
        <p14:creationId xmlns:p14="http://schemas.microsoft.com/office/powerpoint/2010/main" val="199410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6152</TotalTime>
  <Words>165</Words>
  <Application>Microsoft Office PowerPoint</Application>
  <PresentationFormat>Skjermfremvisning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3" baseType="lpstr">
      <vt:lpstr>Office-tema</vt:lpstr>
      <vt:lpstr>PowerPoint-presentasjon</vt:lpstr>
      <vt:lpstr>PowerPoint-presentasjon</vt:lpstr>
    </vt:vector>
  </TitlesOfParts>
  <Company>Helse Vest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Samle-versjon</dc:title>
  <dc:creator>Ann Helen Kristoffersen</dc:creator>
  <cp:lastModifiedBy>Ann Helen Kristoffersen</cp:lastModifiedBy>
  <cp:revision>149</cp:revision>
  <cp:lastPrinted>2017-06-27T07:50:56Z</cp:lastPrinted>
  <dcterms:created xsi:type="dcterms:W3CDTF">2017-01-21T09:07:00Z</dcterms:created>
  <dcterms:modified xsi:type="dcterms:W3CDTF">2017-08-21T08:01:07Z</dcterms:modified>
</cp:coreProperties>
</file>